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92" y="-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1C8B-0AE7-071C-8054-22AFB2D8C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6E6B1-9DDF-A0CA-8EFE-294D1F9E9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602EC-7A44-BCF5-FD42-9DF16795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C97C6-48A3-D596-D2DE-7DA6EB0E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C8CAC-BC0E-11EB-16BC-AF841298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22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7604C-885F-7B92-38CD-D9B0DBCB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B6464-A69D-3334-0914-745F883EE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4A399-D7BA-7750-F05E-13F0836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9C20E-06D5-DCEF-5602-C4543A07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7CA6F-9FDA-081E-B37B-21D9822A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41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ECEE46-96BE-95C9-687A-87D25282D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A2074-5022-2D8A-F254-B6AF94F93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30E35-E059-E51B-7771-6CF6BFCA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66D14-957D-A074-77E4-AFC96866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552FC-B962-414F-F41C-D3E95256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94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4815-3F2C-9B3E-00F8-972E222E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39A7C-623C-3A95-6CD1-3AC6E8A9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D6BA4-061A-927A-C2A5-975B8DE0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F8261-7717-EF21-004B-B012C2DB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7DF37-D3F0-FFF7-CAF1-C94044D7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69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EFC2-D197-33FD-9ED5-0B9D0960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0786C-3D6D-2AA5-7B17-FD9F6F99F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ED451-34FA-D1E1-6B77-56836DC7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2C385-0513-7DC9-6C34-3A038483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1A0D9-5B93-0D67-66F9-93E20824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096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4804-43D2-EE12-12B4-7FB2A163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DB891-0B07-86DB-2C4F-BDE67BA5F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C2535-AED3-49E5-55A9-D253DD1EC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A7EBC-DCB4-DF78-51C6-578FE73C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2F32B-BDD4-0445-1BA0-819CD1BBE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FA413-1D52-E921-C974-5E6865F0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80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8816-B110-3154-5D6E-3CD8F9E1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197E5-68C6-55F1-6088-E648D0FFB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8F5B0-53D1-D8FA-4FD3-40AC9566C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57E82-1B01-AFB9-0011-8A4D8DDD1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671CF-8021-5C83-6CAB-6A9DE6174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0E5C3-93CA-64A8-9095-A8654CE7C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32F92-0CA4-0AB8-1080-3F443CB5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339AE-2A60-02B9-8765-E75BABC4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67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5D63-F652-A465-3753-D9C9EFE5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223C6F-8E6D-AE6E-B753-338AF03A6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CD5B3-3BEA-9EA5-C54B-D323EE592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13AB-D38E-42EA-0FF3-30C0B73C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47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C8D60C-D35B-BD34-4870-3D714985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F4975-57CE-5B64-B441-390C2460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5E071-B2E8-8E14-E732-94C8717B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87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019F-1423-B668-7152-14D3B377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E809D-99C5-DC35-79E0-60DD64536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8C82B-AD98-04F4-0E13-0F73DEB7A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32FAA-3FCC-3694-F6D9-F82EC32A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0C16F-676C-169F-5EF5-62390ABB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C3D93-822B-D9B3-7D19-589944F7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76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D50B-B2C8-14B5-FFDB-BA06917B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CA7A0-10F6-2DC4-1963-3FFADFDD2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0A01E-B255-80CF-B29D-61057CC97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7AD49-04BF-DE23-A01A-5BE56E87E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FBD79-4A77-7F94-8CEB-F462B082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CC5AC-BC83-DD2B-58D6-BF853992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78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21A88-1390-623E-A075-5320A0E7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EA814-9342-BF7A-EAFB-893DE95A4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87523-69E2-6F75-24C9-93FAF5051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3C185-2B09-4860-8F17-DF3191305689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3474C-A7ED-7F7D-7AA9-3886E5AF1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9840E-60B0-88F7-83B7-7AB76892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7AE2-EA4C-4836-8313-9ED81B5F7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59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A86E-382D-D9FE-E289-0400CDED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              MUHS-SIMULATION LAB</a:t>
            </a:r>
            <a:br>
              <a:rPr lang="en-US" sz="4800" dirty="0"/>
            </a:br>
            <a:r>
              <a:rPr lang="en-US" sz="4400" b="1" dirty="0">
                <a:solidFill>
                  <a:srgbClr val="FF0000"/>
                </a:solidFill>
              </a:rPr>
              <a:t>MAHARASHTRA UNIVERSITY OF HEALTH SCIENCES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CF279-775E-CB5E-3D7A-D5E1EDF7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5600" b="1" dirty="0" smtClean="0">
                <a:solidFill>
                  <a:srgbClr val="FF0000"/>
                </a:solidFill>
              </a:rPr>
              <a:t>VISION : </a:t>
            </a:r>
            <a:endParaRPr lang="en-IN" sz="56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IN" sz="5600" dirty="0"/>
              <a:t>Advancing Medical Education Through Innovation</a:t>
            </a:r>
          </a:p>
          <a:p>
            <a:pPr>
              <a:lnSpc>
                <a:spcPct val="120000"/>
              </a:lnSpc>
            </a:pPr>
            <a:r>
              <a:rPr lang="en-IN" sz="5600" dirty="0"/>
              <a:t>Supporting medical fraternity in delivering high-impact experiential learning using task trainers and high fidelity simulators.</a:t>
            </a:r>
          </a:p>
          <a:p>
            <a:pPr>
              <a:lnSpc>
                <a:spcPct val="120000"/>
              </a:lnSpc>
            </a:pPr>
            <a:r>
              <a:rPr lang="en-IN" sz="5600" dirty="0"/>
              <a:t>Imparting technical clinical skills, fostering interprofessional collaboration and improving patient safety</a:t>
            </a:r>
          </a:p>
          <a:p>
            <a:endParaRPr lang="en-IN" sz="5600" dirty="0"/>
          </a:p>
          <a:p>
            <a:pPr marL="0" indent="0">
              <a:buNone/>
            </a:pPr>
            <a:r>
              <a:rPr lang="en-IN" sz="5600" b="1" dirty="0" smtClean="0">
                <a:solidFill>
                  <a:srgbClr val="FF0000"/>
                </a:solidFill>
              </a:rPr>
              <a:t>MISSION </a:t>
            </a:r>
            <a:r>
              <a:rPr lang="en-IN" sz="5600" b="1" dirty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IN" sz="5600" dirty="0"/>
              <a:t>Improving patient safety through repetitive training of clinical skills in safe environment of simulation </a:t>
            </a:r>
            <a:r>
              <a:rPr lang="en-IN" sz="5600" dirty="0" smtClean="0"/>
              <a:t>lab</a:t>
            </a:r>
          </a:p>
          <a:p>
            <a:pPr>
              <a:lnSpc>
                <a:spcPct val="120000"/>
              </a:lnSpc>
            </a:pPr>
            <a:r>
              <a:rPr lang="en-US" sz="5600" i="0" dirty="0" smtClean="0">
                <a:solidFill>
                  <a:schemeClr val="tx1"/>
                </a:solidFill>
                <a:effectLst/>
              </a:rPr>
              <a:t>Bridging </a:t>
            </a:r>
            <a:r>
              <a:rPr lang="en-US" sz="5600" i="0" dirty="0">
                <a:solidFill>
                  <a:schemeClr val="tx1"/>
                </a:solidFill>
                <a:effectLst/>
              </a:rPr>
              <a:t>theory &amp; practice: Empowering lifelong learning to achieve </a:t>
            </a:r>
            <a:r>
              <a:rPr lang="en-US" sz="5600" i="0" dirty="0" smtClean="0">
                <a:solidFill>
                  <a:schemeClr val="tx1"/>
                </a:solidFill>
                <a:effectLst/>
              </a:rPr>
              <a:t>excellence </a:t>
            </a:r>
            <a:r>
              <a:rPr lang="en-US" sz="5600" i="0" dirty="0">
                <a:solidFill>
                  <a:schemeClr val="tx1"/>
                </a:solidFill>
                <a:effectLst/>
              </a:rPr>
              <a:t>providing skill lab facilities to medical colleges having </a:t>
            </a:r>
            <a:r>
              <a:rPr lang="en-US" sz="5600" dirty="0"/>
              <a:t>limited </a:t>
            </a:r>
            <a:r>
              <a:rPr lang="en-US" sz="5600" i="0" dirty="0">
                <a:solidFill>
                  <a:schemeClr val="tx1"/>
                </a:solidFill>
                <a:effectLst/>
              </a:rPr>
              <a:t>resources for skill lab by conducting workshops for them at MUHS </a:t>
            </a:r>
            <a:r>
              <a:rPr lang="en-US" sz="5600" i="0" dirty="0" smtClean="0">
                <a:solidFill>
                  <a:schemeClr val="tx1"/>
                </a:solidFill>
                <a:effectLst/>
              </a:rPr>
              <a:t>or through </a:t>
            </a:r>
            <a:r>
              <a:rPr lang="en-US" sz="5600" i="0" dirty="0">
                <a:solidFill>
                  <a:schemeClr val="tx1"/>
                </a:solidFill>
                <a:effectLst/>
              </a:rPr>
              <a:t>mobile skill lab</a:t>
            </a:r>
          </a:p>
          <a:p>
            <a:endParaRPr lang="en-IN" sz="5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5600" b="1" dirty="0" smtClean="0">
                <a:solidFill>
                  <a:srgbClr val="FF0000"/>
                </a:solidFill>
              </a:rPr>
              <a:t>OBJECTIVES :</a:t>
            </a:r>
            <a:endParaRPr lang="en-IN" sz="5600" b="1" dirty="0">
              <a:solidFill>
                <a:srgbClr val="FF0000"/>
              </a:solidFill>
            </a:endParaRPr>
          </a:p>
          <a:p>
            <a:pPr marL="0" indent="0" algn="l">
              <a:buNone/>
            </a:pPr>
            <a:r>
              <a:rPr lang="en-US" sz="5600" dirty="0"/>
              <a:t>1</a:t>
            </a:r>
            <a:r>
              <a:rPr lang="en-US" sz="5600" dirty="0" smtClean="0"/>
              <a:t>. Enhanced </a:t>
            </a:r>
            <a:r>
              <a:rPr lang="en-US" sz="5600" dirty="0"/>
              <a:t>clinical competency</a:t>
            </a:r>
          </a:p>
          <a:p>
            <a:pPr marL="0" indent="0" algn="l">
              <a:buNone/>
            </a:pPr>
            <a:r>
              <a:rPr lang="en-US" sz="5600" dirty="0"/>
              <a:t>2</a:t>
            </a:r>
            <a:r>
              <a:rPr lang="en-US" sz="5600" dirty="0" smtClean="0"/>
              <a:t>. Improved </a:t>
            </a:r>
            <a:r>
              <a:rPr lang="en-US" sz="5600" dirty="0"/>
              <a:t>patient safety</a:t>
            </a:r>
          </a:p>
          <a:p>
            <a:pPr marL="0" indent="0" algn="l">
              <a:buNone/>
            </a:pPr>
            <a:r>
              <a:rPr lang="en-US" sz="5600" dirty="0"/>
              <a:t>3</a:t>
            </a:r>
            <a:r>
              <a:rPr lang="en-US" sz="5600" dirty="0" smtClean="0"/>
              <a:t>. Interdisciplinary </a:t>
            </a:r>
            <a:r>
              <a:rPr lang="en-US" sz="5600" dirty="0"/>
              <a:t>teamwork</a:t>
            </a:r>
          </a:p>
          <a:p>
            <a:pPr marL="0" indent="0">
              <a:buNone/>
            </a:pPr>
            <a:r>
              <a:rPr lang="en-US" sz="5600" dirty="0"/>
              <a:t>4</a:t>
            </a:r>
            <a:r>
              <a:rPr lang="en-US" sz="5600" dirty="0"/>
              <a:t>. Research and innovation </a:t>
            </a:r>
            <a:endParaRPr lang="en-US" sz="5600" dirty="0" smtClean="0"/>
          </a:p>
          <a:p>
            <a:pPr marL="0" indent="0">
              <a:buNone/>
            </a:pPr>
            <a:r>
              <a:rPr lang="en-US" sz="5600" dirty="0" smtClean="0"/>
              <a:t>5. Confidence building</a:t>
            </a:r>
            <a:endParaRPr lang="en-US" sz="5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09E72-5D4C-8B35-DF0C-60C37902B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" y="113278"/>
            <a:ext cx="990600" cy="10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76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D4346-57D4-6F21-E4A1-F5FA1B6C1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8376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b="1" dirty="0">
                <a:solidFill>
                  <a:srgbClr val="FF0000"/>
                </a:solidFill>
              </a:rPr>
              <a:t>Strategic initiatives</a:t>
            </a:r>
            <a:r>
              <a:rPr lang="en-IN" sz="2100" dirty="0">
                <a:solidFill>
                  <a:srgbClr val="FF0000"/>
                </a:solidFill>
              </a:rPr>
              <a:t>:</a:t>
            </a:r>
          </a:p>
          <a:p>
            <a:r>
              <a:rPr lang="en-IN" sz="2100" dirty="0"/>
              <a:t>Training clinical skills to postgraduate and undergraduate students every month</a:t>
            </a:r>
          </a:p>
          <a:p>
            <a:r>
              <a:rPr lang="en-IN" sz="2100" dirty="0"/>
              <a:t>Training BLS to  nursing staff in the hospital</a:t>
            </a:r>
          </a:p>
          <a:p>
            <a:r>
              <a:rPr lang="en-IN" sz="2100" dirty="0"/>
              <a:t>Utilising skill lab facilities for educating MUHS faculties about COLS</a:t>
            </a:r>
          </a:p>
          <a:p>
            <a:r>
              <a:rPr lang="en-IN" sz="2100" dirty="0"/>
              <a:t>Camps in Nashik district for giving COLS training to lay people</a:t>
            </a:r>
          </a:p>
          <a:p>
            <a:pPr marL="0" indent="0">
              <a:buNone/>
            </a:pPr>
            <a:r>
              <a:rPr lang="en-IN" sz="2100" b="1" dirty="0">
                <a:solidFill>
                  <a:srgbClr val="FF0000"/>
                </a:solidFill>
              </a:rPr>
              <a:t>Core values</a:t>
            </a:r>
            <a:r>
              <a:rPr lang="en-IN" sz="2100" dirty="0" smtClean="0">
                <a:solidFill>
                  <a:srgbClr val="FF0000"/>
                </a:solidFill>
              </a:rPr>
              <a:t>:</a:t>
            </a:r>
            <a:endParaRPr lang="en-IN" sz="2100" dirty="0"/>
          </a:p>
          <a:p>
            <a:r>
              <a:rPr lang="en-IN" sz="2100" dirty="0" smtClean="0"/>
              <a:t>Knowledge</a:t>
            </a:r>
            <a:endParaRPr lang="en-IN" sz="2100" dirty="0"/>
          </a:p>
          <a:p>
            <a:r>
              <a:rPr lang="en-IN" sz="2100" dirty="0" smtClean="0"/>
              <a:t>Attitude</a:t>
            </a:r>
            <a:endParaRPr lang="en-IN" sz="2100" dirty="0"/>
          </a:p>
          <a:p>
            <a:r>
              <a:rPr lang="en-IN" sz="2100" dirty="0" smtClean="0"/>
              <a:t>Responsiveness</a:t>
            </a:r>
            <a:endParaRPr lang="en-IN" sz="2100" dirty="0"/>
          </a:p>
          <a:p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4E19E8C-20B4-5AF2-D1DD-13EB2EB03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64" y="365125"/>
            <a:ext cx="2979375" cy="186555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59C96DA-D765-7125-F4C1-36671539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230" y="3953336"/>
            <a:ext cx="2436769" cy="2753353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AFB7F5B-3735-9DF8-A168-1685A18D3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626" y="3953336"/>
            <a:ext cx="1645233" cy="2753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15B97-2EB4-2793-3021-3DA47EC2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560" y="2554308"/>
            <a:ext cx="266299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8A4CF9-35C0-7FA5-F39B-6AC221D01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043844" y="3953336"/>
            <a:ext cx="2056716" cy="2753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FFEB90-1B9A-F1B0-7810-6B69F56F4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142" y="3953336"/>
            <a:ext cx="2281498" cy="27533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E5A86E-382D-D9FE-E289-0400CDED4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940" y="365125"/>
            <a:ext cx="954786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              MUHS-SIMULATION LAB</a:t>
            </a:r>
            <a:br>
              <a:rPr lang="en-US" sz="3200" dirty="0"/>
            </a:br>
            <a:r>
              <a:rPr lang="en-US" sz="2800" b="1" dirty="0">
                <a:solidFill>
                  <a:srgbClr val="FF0000"/>
                </a:solidFill>
              </a:rPr>
              <a:t>MAHARASHTRA UNIVERSITY OF HEALTH SCIENCES</a:t>
            </a:r>
            <a:endParaRPr lang="en-IN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109E72-5D4C-8B35-DF0C-60C37902B4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39" y="312399"/>
            <a:ext cx="990600" cy="10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7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167</Words>
  <Application>Microsoft Office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              MUHS-SIMULATION LAB MAHARASHTRA UNIVERSITY OF HEALTH SCIENCES</vt:lpstr>
      <vt:lpstr>              MUHS-SIMULATION LAB MAHARASHTRA UNIVERSITY OF HEALTH SCIENCES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MUHS-SIMULATION LAB MAHARASHTRA UNIVERSITY OF HEALTH SCIENCES</dc:title>
  <dc:creator>Dr Savani Futane</dc:creator>
  <cp:lastModifiedBy>urd2</cp:lastModifiedBy>
  <cp:revision>11</cp:revision>
  <dcterms:created xsi:type="dcterms:W3CDTF">2025-04-15T04:39:08Z</dcterms:created>
  <dcterms:modified xsi:type="dcterms:W3CDTF">2025-04-17T11:31:10Z</dcterms:modified>
</cp:coreProperties>
</file>